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Bienvenida. La Red usa la misma plataforma de activación que otras marcas del grupo, pero con su propio sitio y su propio nombre interno: LAREDQUITO. Aviso para el expositor: hay un punto sin resolver sobre qué app hay que descargar. Está en la diapositiva 4 y en el paso 7; no lo improvises, di lo que dice el manual.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mapa mental de la sesión. Si alguien se pierde, la pregunta es: ¿estoy en la mitad de la web o en la del celular? El error de principiante es descargar la app antes de tener el código: la app no deja pasar sin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tercera tarjeta es la delicada. Preguntar por el equipo al principio evita crear una expectativa que después no se pueda cumplir.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Punto importante y honesto: no sabemos cuál es la oficial. Lo que sí sabemos es qué hacer. Con Android, cualquiera de las dos funciona y no hay riesgo. Con iPhone, una página dice que existe en la App Store y la otra dice que está en camino: ahí hay que consultar internamente antes de responderle al cliente. No inventar.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Entramos al procedimiento con las pantallas reales de La 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Enseñar a escribir la dirección directa en lugar de buscar en Google, para que el cliente no termine en una página que no es la oficial.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Aclarar que esta plataforma es compartida por varias marcas. Lo importante es verificar la marca en los pasos 4 y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se resuelve o se atasca la mayoría de las atenciones. El reflejo a enseñar: si la cédula falla, probar la referencia antes de concluir que el cliente no existe.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error más caro del proceso, porque es silencioso: todo parece salir bien y el cliente lo descubre en casa. La buena noticia es que el paso siguiente vuelve a mostrar el nombre de la marca, así que hay una segunda oportunidad de detectarlo.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cosas en esta pantalla: es la única oportunidad cómoda de corregir el correo y el teléfono del cliente, y el rótulo de la marca sirve de red de seguridad frente al error del paso anterior. Recordar que Guardar cambios y Activar son botones distintos.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mensaje de "ya estaba activada" confunde y hace creer que falló algo. Y el código es personal: se entrega por canal privado, nunca en un grupo. Informar siempre la fecha de vencimiento.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Volver a mencionar el punto sin resolver, ahora con la captura delante. Lo práctico: Android sin problema; iPhone, consultar. Y recordar el orden: primero el código, después la 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bloqueo de orígenes desconocidos es normal y asusta al cliente: conviene anticiparlo antes de que aparezca. Ojo con la captura: es de otra marca del grupo, el logotipo será el de La 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parte que más consultas genera en el día a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Recorrer las seis. La tercera es nueva y vale la pena subrayarla: como la plataforma es compartida, activar otra marca es un error silencioso, y el rótulo de la pantalla de datos es la forma de detectarlo a tiempo.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checklist está en el manual en PDF como guía de bolsillo imprimible. La primera casilla de la derecha es la que evita el error silencioso de activar otra marca.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estas tres. Las dos primeras son específicas de La Red. Abrir espacio para preguntas, y anotar cualquier duda sobre la app de iPhone para llevarla a quien pueda resolverla.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pPr indent="0" marL="0">
              <a:buNone/>
            </a:pPr>
            <a:r>
              <a:rPr lang="en-US" sz="3400" b="1" dirty="0">
                <a:solidFill>
                  <a:srgbClr val="E04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22960" y="14173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C84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Logotipo provisional · pendiente del archivo oficial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22960" y="2377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CAPACITACIÓN INTERNA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2788920"/>
            <a:ext cx="8595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Activación de la</a:t>
            </a:r>
            <a:endParaRPr lang="en-US" sz="44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 de TV Digital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46177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generar el código en laredtelco.com, descargar la app</a:t>
            </a:r>
            <a:endParaRPr lang="en-US" sz="16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dejar al cliente viendo sus canales.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 · Asesores · Soporte    |    Quito · Guayaquil · Cuenca y más    |    Agosto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proceso tiene dos mitades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188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 se genera un código en la web. Después se usa ese código en el celular. No se puede al revés.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94360" y="1828800"/>
            <a:ext cx="5321808" cy="4114800"/>
          </a:xfrm>
          <a:prstGeom prst="roundRect">
            <a:avLst>
              <a:gd name="adj" fmla="val 2000"/>
            </a:avLst>
          </a:prstGeom>
          <a:solidFill>
            <a:srgbClr val="15161C"/>
          </a:solidFill>
          <a:ln/>
        </p:spPr>
      </p:sp>
      <p:sp>
        <p:nvSpPr>
          <p:cNvPr id="5" name="Text 3"/>
          <p:cNvSpPr/>
          <p:nvPr/>
        </p:nvSpPr>
        <p:spPr>
          <a:xfrm>
            <a:off x="978408" y="2139696"/>
            <a:ext cx="4553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PRIMERA MITAD · EN LA WEB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978408" y="2487168"/>
            <a:ext cx="4553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Generar el código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78408" y="3063240"/>
            <a:ext cx="455371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Entrar a laredtelco.com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Menú → Activa TV Digital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el contrato: cédula o referencia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Elegir el contrato LAREDQUITO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los datos y activar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 el código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45352" y="1828800"/>
            <a:ext cx="5321808" cy="4114800"/>
          </a:xfrm>
          <a:prstGeom prst="roundRect">
            <a:avLst>
              <a:gd name="adj" fmla="val 2000"/>
            </a:avLst>
          </a:prstGeom>
          <a:solidFill>
            <a:srgbClr val="1A1620"/>
          </a:solidFill>
          <a:ln/>
        </p:spPr>
      </p:sp>
      <p:sp>
        <p:nvSpPr>
          <p:cNvPr id="9" name="Text 7"/>
          <p:cNvSpPr/>
          <p:nvPr/>
        </p:nvSpPr>
        <p:spPr>
          <a:xfrm>
            <a:off x="6629400" y="2139696"/>
            <a:ext cx="4553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E8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SEGUNDA MITAD · EN EL CELULAR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629400" y="2487168"/>
            <a:ext cx="4553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Entrar a la app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629400" y="3063240"/>
            <a:ext cx="455371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Descargar la aplicación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Instalar y escribir el código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94360" y="61722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une las dos mitades: el código de activación.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20700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hay que confirmar antes de tocar el computador.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94360" y="182880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3F6FA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08483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0B122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0848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69748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Cédula o referencia de pago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68680" y="312724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Cualquiera de las dos sirve. Debe ser la del titular del servicio, no la de quien maneja el celular.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58640" y="182880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3F6FA"/>
          </a:solidFill>
          <a:ln/>
        </p:spPr>
      </p:sp>
      <p:sp>
        <p:nvSpPr>
          <p:cNvPr id="10" name="Shape 8"/>
          <p:cNvSpPr/>
          <p:nvPr/>
        </p:nvSpPr>
        <p:spPr>
          <a:xfrm>
            <a:off x="4632960" y="208483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0B1220"/>
          </a:solidFill>
          <a:ln/>
        </p:spPr>
      </p:sp>
      <p:sp>
        <p:nvSpPr>
          <p:cNvPr id="11" name="Text 9"/>
          <p:cNvSpPr/>
          <p:nvPr/>
        </p:nvSpPr>
        <p:spPr>
          <a:xfrm>
            <a:off x="4632960" y="20848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32960" y="269748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Correo y teléfono del cliente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632960" y="312724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confirman durante el proceso, en la pantalla «Confirma tus datos». Es el momento de corregirlos.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22920" y="182880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FF1ED"/>
          </a:solidFill>
          <a:ln/>
        </p:spPr>
      </p:sp>
      <p:sp>
        <p:nvSpPr>
          <p:cNvPr id="15" name="Shape 13"/>
          <p:cNvSpPr/>
          <p:nvPr/>
        </p:nvSpPr>
        <p:spPr>
          <a:xfrm>
            <a:off x="8397240" y="208483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E04A3A"/>
          </a:solidFill>
          <a:ln/>
        </p:spPr>
      </p:sp>
      <p:sp>
        <p:nvSpPr>
          <p:cNvPr id="16" name="Text 14"/>
          <p:cNvSpPr/>
          <p:nvPr/>
        </p:nvSpPr>
        <p:spPr>
          <a:xfrm>
            <a:off x="8397240" y="208483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397240" y="269748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equipo tiene el cliente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397240" y="312724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Android no hay problema. En iPhone hay que verificar antes de prometer: ver la diapositiva siguiente.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punto sin resolver: ¿cuál app se descarga?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188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dos páginas del proceso dicen cosas distintas. Hasta que se aclare, conviene conocer las dos.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94360" y="1828800"/>
            <a:ext cx="5321808" cy="4114800"/>
          </a:xfrm>
          <a:prstGeom prst="roundRect">
            <a:avLst>
              <a:gd name="adj" fmla="val 2000"/>
            </a:avLst>
          </a:prstGeom>
          <a:solidFill>
            <a:srgbClr val="15161C"/>
          </a:solidFill>
          <a:ln/>
        </p:spPr>
      </p:sp>
      <p:sp>
        <p:nvSpPr>
          <p:cNvPr id="5" name="Text 3"/>
          <p:cNvSpPr/>
          <p:nvPr/>
        </p:nvSpPr>
        <p:spPr>
          <a:xfrm>
            <a:off x="978408" y="2139696"/>
            <a:ext cx="4553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 A · PANTALLA DEL CÓDIGO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978408" y="2487168"/>
            <a:ext cx="4553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 «DigitalTV»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78408" y="3063240"/>
            <a:ext cx="455371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Botones de Google Play y App Store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Incluye iPhone y iPad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instala desde la tienda, sin permisos extra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45352" y="1828800"/>
            <a:ext cx="5321808" cy="4114800"/>
          </a:xfrm>
          <a:prstGeom prst="roundRect">
            <a:avLst>
              <a:gd name="adj" fmla="val 2000"/>
            </a:avLst>
          </a:prstGeom>
          <a:solidFill>
            <a:srgbClr val="1A1620"/>
          </a:solidFill>
          <a:ln/>
        </p:spPr>
      </p:sp>
      <p:sp>
        <p:nvSpPr>
          <p:cNvPr id="9" name="Text 7"/>
          <p:cNvSpPr/>
          <p:nvPr/>
        </p:nvSpPr>
        <p:spPr>
          <a:xfrm>
            <a:off x="6629400" y="2139696"/>
            <a:ext cx="4553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E8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 B · PÁGINA DE DESCARGAS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629400" y="2487168"/>
            <a:ext cx="4553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 «NEXORA» en APK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629400" y="3063240"/>
            <a:ext cx="455371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 nexora-android-v2.apk, unos 73 MB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Android 5.0 o superior</a:t>
            </a:r>
            <a:endParaRPr lang="en-US" sz="1350" dirty="0"/>
          </a:p>
          <a:p>
            <a:pPr marL="342900" indent="-342900">
              <a:lnSpc>
                <a:spcPts val="2100"/>
              </a:lnSpc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C9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iPhone, Android TV y Smart TV LG: «Próximamente»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94360" y="61722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cliente tiene Android, cualquiera sirve. Si tiene iPhone: consultar antes de prometer.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" y="2423160"/>
            <a:ext cx="868680" cy="868680"/>
          </a:xfrm>
          <a:prstGeom prst="roundRect">
            <a:avLst>
              <a:gd name="adj" fmla="val 16842"/>
            </a:avLst>
          </a:prstGeom>
          <a:solidFill>
            <a:srgbClr val="E04A3A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286000" y="2377440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Activación paso a paso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2286000" y="352044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Ocho pasos. Los seis primeros en la página web; los dos últimos, en el celular.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Entra a la página de La Red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navegador y escribe laredtelco.com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menú superior están Descargas y Activa TV Digital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las dos opciones que se usan en este proceso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10424160" cy="1417320"/>
          </a:xfrm>
          <a:prstGeom prst="roundRect">
            <a:avLst>
              <a:gd name="adj" fmla="val 5161"/>
            </a:avLst>
          </a:prstGeom>
          <a:solidFill>
            <a:srgbClr val="F3F6FA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PENDIENTE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la captura del menú de laredtelco.com. Se agrega cuando esté disponible; el procedimiento no cambia.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Entra a «Activa TV Digital»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abre la página «Activa tu prueba de 30 días», que es donde se genera el código.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 se llega desde la página Descargas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dos rutas llevan a la misma pantalla</a:t>
            </a:r>
            <a:endParaRPr lang="en-US" sz="1450" dirty="0"/>
          </a:p>
        </p:txBody>
      </p:sp>
      <p:pic>
        <p:nvPicPr>
          <p:cNvPr id="7" name="Image 0" descr="/home/claude/lared/web/R1-pagina-activac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9852" y="1371600"/>
            <a:ext cx="4014016" cy="44348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720840" y="587959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Página de activación, compartida entre marcas del grupo.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 el contrato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la cédula del titular o la referencia de pago y pulsa Buscar.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uno de los dos datos es necesario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escribe sin puntos ni espacios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3F6FA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cédula no da resultado, intenta con la referencia de pago, que aparece en la factura. Muchas veces el contrato está a nombre de otro miembro de la familia.</a:t>
            </a:r>
            <a:endParaRPr lang="en-US" sz="1300" dirty="0"/>
          </a:p>
        </p:txBody>
      </p:sp>
      <p:pic>
        <p:nvPicPr>
          <p:cNvPr id="10" name="Image 0" descr="/home/claude/lared/web/R2-buscar-contra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5786" y="1828800"/>
            <a:ext cx="3162148" cy="25603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446227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Recuadro 1 · Busca tu contrato.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Elige el contrato de LAREDQUITO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paso solo aparece si el documento está asociado a varios contratos.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página los lista con su referencia y el titular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el de LAREDQUITO y pulsa Continuar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FF1ED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plataforma es compartida entre marcas. Elegir el contrato equivocado genera el código de otro servicio y no da ningún mensaje de error.</a:t>
            </a:r>
            <a:endParaRPr lang="en-US" sz="1300" dirty="0"/>
          </a:p>
        </p:txBody>
      </p:sp>
      <p:pic>
        <p:nvPicPr>
          <p:cNvPr id="10" name="Image 0" descr="/home/claude/lared/web/05-elige-contra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1049" y="1371600"/>
            <a:ext cx="3511623" cy="44348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587959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capturado en otra marca. La lista y los botones son idénticos.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Confirma los datos y activa la prueba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 «Confirma tus datos», con el rótulo «Así te veremos en el sistema de LAREDQUITO».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y apellidos, correo, teléfono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 de internet actual (opcional)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cambiaste algo: «Guardar cambios»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Luego: «Activar mi prueba de 30 días»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3F6FA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DOBLE UTILIDAD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rótulo LAREDQUITO es la última verificación antes de activar. Si dice otra marca, hay que volver atrás.</a:t>
            </a:r>
            <a:endParaRPr lang="en-US" sz="1300" dirty="0"/>
          </a:p>
        </p:txBody>
      </p:sp>
      <p:pic>
        <p:nvPicPr>
          <p:cNvPr id="10" name="Image 0" descr="/home/claude/lared/web/R3-confirma-dat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7749" y="1371600"/>
            <a:ext cx="3018223" cy="44348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587959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rótulo de la marca confirma que se activa el contrato correcto.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Copia el código de activación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 «Listo, ya puedes ver TV» con la indicación «Abre la app y escribe este código».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código, con botón «Copiar código»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fecha de vencimiento y los días restantes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enlace al portal: laredtv.lat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3F6FA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FRECUENTE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dice «Esta referencia ya estaba activada» no es un error: el contrato ya tenía código y se muestra el mismo de siempre.</a:t>
            </a:r>
            <a:endParaRPr lang="en-US" sz="1300" dirty="0"/>
          </a:p>
        </p:txBody>
      </p:sp>
      <p:pic>
        <p:nvPicPr>
          <p:cNvPr id="10" name="Image 0" descr="/home/claude/lared/web/R4-co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3748" y="1828800"/>
            <a:ext cx="3186223" cy="2651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455371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oculto por seguridad.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Descarga la aplicación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Aquí aparecen las dos rutas de la diapositiva 4. Debajo del código está la de las tiendas.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 A: «Descarga la app DigitalTV» → Google Play o App Store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 B: laredtelco.com/descargas → APK de NEXORA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Android, cualquiera de las dos funciona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FF1ED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PROMETER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cliente tiene iPhone, consultar internamente antes de prometer. Las dos páginas se contradicen sobre iOS.</a:t>
            </a:r>
            <a:endParaRPr lang="en-US" sz="1300" dirty="0"/>
          </a:p>
        </p:txBody>
      </p:sp>
      <p:pic>
        <p:nvPicPr>
          <p:cNvPr id="10" name="Image 0" descr="/home/claude/lared/web/R5-descarga-ap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4098" y="2011680"/>
            <a:ext cx="4025524" cy="21945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427939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pantalla del código ofrece las dos tiendas.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0B1220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81328" y="420624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Instala e ingresa el código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la tienda basta con abrir la app. Con el APK, Android pide un permiso extra.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94360" y="2395728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Descargar, abrir desde notificaciones, permitir, instalar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abrir aparece el campo CÓDIGO con teclado numérico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indicador inferior debe decir Online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94360" y="46177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FFF1ED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47640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SE BLOQUEA LA INSTALACIÓN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50749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Android bloquea la instalación del APK: Ajustes → Aplicaciones → Acceso especial → Instalar apps desconocidas, y habilitar el permiso para el navegador usado.</a:t>
            </a:r>
            <a:endParaRPr lang="en-US" sz="1300" dirty="0"/>
          </a:p>
        </p:txBody>
      </p:sp>
      <p:pic>
        <p:nvPicPr>
          <p:cNvPr id="10" name="Image 0" descr="/home/claude/lared/web/11-login-nexor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8227" y="1371600"/>
            <a:ext cx="3357266" cy="44348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720840" y="587959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8A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Pantalla de acceso. Captura de otra marca: el logotipo cambia.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" y="2423160"/>
            <a:ext cx="868680" cy="868680"/>
          </a:xfrm>
          <a:prstGeom prst="roundRect">
            <a:avLst>
              <a:gd name="adj" fmla="val 16842"/>
            </a:avLst>
          </a:prstGeom>
          <a:solidFill>
            <a:srgbClr val="E04A3A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24231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286000" y="2377440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Cuando algo no sale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2286000" y="352044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casos que se salen del camino normal y cómo resolverlos sin escalar.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Mensajes de error y casos especiales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50876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FF1ED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76479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E04A3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7647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se encontró el contrato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68680" y="280720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dígitos, confirmar la titularidad y probar con la referencia de pago antes de concluir nada.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58640" y="150876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3F6FA"/>
          </a:solidFill>
          <a:ln/>
        </p:spPr>
      </p:sp>
      <p:sp>
        <p:nvSpPr>
          <p:cNvPr id="9" name="Shape 7"/>
          <p:cNvSpPr/>
          <p:nvPr/>
        </p:nvSpPr>
        <p:spPr>
          <a:xfrm>
            <a:off x="4632960" y="176479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0B1220"/>
          </a:solidFill>
          <a:ln/>
        </p:spPr>
      </p:sp>
      <p:sp>
        <p:nvSpPr>
          <p:cNvPr id="10" name="Text 8"/>
          <p:cNvSpPr/>
          <p:nvPr/>
        </p:nvSpPr>
        <p:spPr>
          <a:xfrm>
            <a:off x="4632960" y="17647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32960" y="237744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 estaba activada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632960" y="280720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Normal: el código ya existía y es el mismo de siempre. Verificar que no esté vencido.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22920" y="150876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FF1ED"/>
          </a:solidFill>
          <a:ln/>
        </p:spPr>
      </p:sp>
      <p:sp>
        <p:nvSpPr>
          <p:cNvPr id="14" name="Shape 12"/>
          <p:cNvSpPr/>
          <p:nvPr/>
        </p:nvSpPr>
        <p:spPr>
          <a:xfrm>
            <a:off x="8397240" y="176479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E04A3A"/>
          </a:solidFill>
          <a:ln/>
        </p:spPr>
      </p:sp>
      <p:sp>
        <p:nvSpPr>
          <p:cNvPr id="15" name="Text 13"/>
          <p:cNvSpPr/>
          <p:nvPr/>
        </p:nvSpPr>
        <p:spPr>
          <a:xfrm>
            <a:off x="8397240" y="17647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97240" y="237744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Activó otra marca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397240" y="280720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rótulo de «Confirma tus datos» no decía LAREDQUITO. Repetir eligiendo el contrato correcto.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94360" y="397764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FF1ED"/>
          </a:solidFill>
          <a:ln/>
        </p:spPr>
      </p:sp>
      <p:sp>
        <p:nvSpPr>
          <p:cNvPr id="19" name="Shape 17"/>
          <p:cNvSpPr/>
          <p:nvPr/>
        </p:nvSpPr>
        <p:spPr>
          <a:xfrm>
            <a:off x="868680" y="423367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E04A3A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42336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68680" y="484632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Tiene iPhone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868680" y="527608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dos páginas se contradicen sobre iOS. Consultar internamente antes de responder.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358640" y="397764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3F6FA"/>
          </a:solidFill>
          <a:ln/>
        </p:spPr>
      </p:sp>
      <p:sp>
        <p:nvSpPr>
          <p:cNvPr id="24" name="Shape 22"/>
          <p:cNvSpPr/>
          <p:nvPr/>
        </p:nvSpPr>
        <p:spPr>
          <a:xfrm>
            <a:off x="4632960" y="423367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0B1220"/>
          </a:solidFill>
          <a:ln/>
        </p:spPr>
      </p:sp>
      <p:sp>
        <p:nvSpPr>
          <p:cNvPr id="25" name="Text 23"/>
          <p:cNvSpPr/>
          <p:nvPr/>
        </p:nvSpPr>
        <p:spPr>
          <a:xfrm>
            <a:off x="4632960" y="42336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632960" y="484632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deja instalar el APK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4632960" y="527608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 bloquea orígenes desconocidos. Habilitar el permiso para el navegador y reintentar.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122920" y="3977640"/>
            <a:ext cx="3444240" cy="2148840"/>
          </a:xfrm>
          <a:prstGeom prst="roundRect">
            <a:avLst>
              <a:gd name="adj" fmla="val 2979"/>
            </a:avLst>
          </a:prstGeom>
          <a:solidFill>
            <a:srgbClr val="F3F6FA"/>
          </a:solidFill>
          <a:ln/>
        </p:spPr>
      </p:sp>
      <p:sp>
        <p:nvSpPr>
          <p:cNvPr id="29" name="Shape 27"/>
          <p:cNvSpPr/>
          <p:nvPr/>
        </p:nvSpPr>
        <p:spPr>
          <a:xfrm>
            <a:off x="8397240" y="4233672"/>
            <a:ext cx="475488" cy="475488"/>
          </a:xfrm>
          <a:prstGeom prst="roundRect">
            <a:avLst>
              <a:gd name="adj" fmla="val 21154"/>
            </a:avLst>
          </a:prstGeom>
          <a:solidFill>
            <a:srgbClr val="0B1220"/>
          </a:solidFill>
          <a:ln/>
        </p:spPr>
      </p:sp>
      <p:sp>
        <p:nvSpPr>
          <p:cNvPr id="30" name="Text 28"/>
          <p:cNvSpPr/>
          <p:nvPr/>
        </p:nvSpPr>
        <p:spPr>
          <a:xfrm>
            <a:off x="8397240" y="42336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397240" y="4846320"/>
            <a:ext cx="289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Todavía no es cliente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8397240" y="5276088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A51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Formulario «¿Todavía no eres cliente?»: prueba de 10 días. Ahí no se genera el código al instante.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del asesor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20700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hay que verificar antes, durante y al cerrar la atención.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94360" y="1874520"/>
            <a:ext cx="5321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TOCAR EL COMPUTADOR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94360" y="241401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377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que quien solicita es el titular o está autorizado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94360" y="298094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294436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cédula del titular o referencia de pago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94360" y="3547872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5112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Preguntar qué equipo tiene: en iPhone, verificar antes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94360" y="4114800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" y="4078224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Tener a mano el correo y el teléfono del cliente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245352" y="1874520"/>
            <a:ext cx="5321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B83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DURANTE Y AL CERRAR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45352" y="2414016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2377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que el rótulo diga LAREDQUITO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245352" y="2980944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294436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Aprovechar para actualizar correo y teléfono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245352" y="3547872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29400" y="35112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 el código y enviarlo por un canal privado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245352" y="4114800"/>
            <a:ext cx="237744" cy="237744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3970">
            <a:solidFill>
              <a:srgbClr val="A8AE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29400" y="4078224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4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que la app abrió y cargó canales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822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0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RECORDAR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12344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reglas que evitan casi todo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22960" y="2514600"/>
            <a:ext cx="640080" cy="640080"/>
          </a:xfrm>
          <a:prstGeom prst="roundRect">
            <a:avLst>
              <a:gd name="adj" fmla="val 18571"/>
            </a:avLst>
          </a:prstGeom>
          <a:solidFill>
            <a:srgbClr val="E04A3A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691640" y="2496312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Verificar que diga LAREDQUITO antes de activar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91640" y="2880360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plataforma es compartida. Activar otra marca no da error: el cliente lo descubre en casa.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22960" y="3657600"/>
            <a:ext cx="640080" cy="640080"/>
          </a:xfrm>
          <a:prstGeom prst="roundRect">
            <a:avLst>
              <a:gd name="adj" fmla="val 18571"/>
            </a:avLst>
          </a:prstGeom>
          <a:solidFill>
            <a:srgbClr val="E04A3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91640" y="3639312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 iPhone, consultar antes de prometer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91640" y="4023360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dos páginas del proceso se contradicen sobre iOS. No improvisar una respuesta.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2960" y="4800600"/>
            <a:ext cx="640080" cy="640080"/>
          </a:xfrm>
          <a:prstGeom prst="roundRect">
            <a:avLst>
              <a:gd name="adj" fmla="val 18571"/>
            </a:avLst>
          </a:prstGeom>
          <a:solidFill>
            <a:srgbClr val="E04A3A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91640" y="4782312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cerrar sin ver un canal al aire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91640" y="5166360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9AA0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acepte el código no significa que esté funcionando. Verificar siempre.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22960" y="6035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6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Ayuda: WhatsApp +593 99 651 7907 · soporte@lared.ec · menú Soporte en laredtelco.com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Activación de la app de TV Digital — La Red</dc:title>
  <dc:subject>PptxGenJS Presentation</dc:subject>
  <dc:creator>La Red</dc:creator>
  <cp:lastModifiedBy>La Red</cp:lastModifiedBy>
  <cp:revision>1</cp:revision>
  <dcterms:created xsi:type="dcterms:W3CDTF">2026-08-29T17:08:34Z</dcterms:created>
  <dcterms:modified xsi:type="dcterms:W3CDTF">2026-08-29T17:08:34Z</dcterms:modified>
</cp:coreProperties>
</file>